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</p:sldMasterIdLst>
  <p:notesMasterIdLst>
    <p:notesMasterId r:id="rId10"/>
  </p:notesMasterIdLst>
  <p:sldIdLst>
    <p:sldId id="554" r:id="rId8"/>
    <p:sldId id="555" r:id="rId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3399"/>
    <a:srgbClr val="CCECFF"/>
    <a:srgbClr val="FFFFCC"/>
    <a:srgbClr val="FFFF00"/>
    <a:srgbClr val="FF99FF"/>
    <a:srgbClr val="FFE7FF"/>
    <a:srgbClr val="FFCCFF"/>
    <a:srgbClr val="D0D8E8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>
      <p:cViewPr varScale="1">
        <p:scale>
          <a:sx n="87" d="100"/>
          <a:sy n="87" d="100"/>
        </p:scale>
        <p:origin x="108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50263" cy="498475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3" y="3"/>
            <a:ext cx="2950263" cy="498475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5E7BF101-3D17-45B7-B88B-82B1D9FB71B3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9" y="4783141"/>
            <a:ext cx="5444806" cy="3913187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6"/>
            <a:ext cx="2950263" cy="49847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3" y="9440866"/>
            <a:ext cx="2950263" cy="49847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520D41E4-85E8-42B7-AAA3-F3B8B22081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248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951B-79B1-42B9-A5B3-809513873113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 i="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E9B7524-C084-4EE0-8FA7-1B171036D7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8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832-BAD3-4FDE-B740-C04FA3EC6129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25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04F35-B643-424B-8335-D820D5BF2AC9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96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BA2688-380D-4762-ACC4-1DD743E44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0D261C9-F70F-44D0-84F7-785AB68F3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59A7A6-2DC5-4937-AB2E-31118F2A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CF68-BFB0-4522-89F8-5E9B61109C94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893F4C-2BC6-4706-8F6A-EAF318BE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CA0B17-C6CF-4B0C-9D48-FCB88D2E2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301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993510-35D0-4992-B1FD-79475837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5CACF9-AF26-4FF0-B514-65EC9BD6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9CC16D-310C-4703-B6A6-787042400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E6AA-5454-4E70-AA8E-3F18263C2C14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69C16D-C26A-4A3F-8DE3-09AC53849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F9E737-15BF-4A1E-AEED-C00E4450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448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31337-66E4-43B1-BD75-33FDD0D3B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5BC26B-5137-4BAD-B1A1-282816685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4637D6-68BA-4B32-B774-3392F232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A32A-AF96-408E-89CF-28576BB0CEEB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563813-F0C2-4479-891C-B011B7AB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A11BD-C8E4-4C7F-9822-24EEC1EF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39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C606E-AFF3-4965-B23E-6FEA1D3BA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943830-DFDE-4EAB-8921-677B2244DA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A927DD-D6C0-4CA1-A116-3444FCDC3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C0857E-8E8C-4432-88E4-04D4C7E1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E267-07C5-4124-9E61-C4B3F33A2B8C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528922-83A1-4EAF-93E9-2CF28ECDC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920861-E644-4928-BDA8-0E581785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01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85CB07-49B5-40C5-A73E-BFAF4AAF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FAB44D-9975-4072-8457-840124E4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CAAA67-C85B-4A30-94AA-664322402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D01C6A5-BC7B-4B60-A7AB-790984F0B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C9CAE2-A794-4821-9C5C-DD0B5E1DA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9B05D61-A717-4E7A-8845-EBCFAB94B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7F2D-DF74-4BDA-B64A-55E920E1B5F7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C3ED56-7233-44CF-8218-1130AEC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6B93F1-A993-4836-AA26-DECCDF9D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391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B51BB9-61BB-45B0-821C-36D51A91E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C0A566-D4B3-4943-A4BF-1553B334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EE0E-B413-4E20-873B-D1FFD400FAA2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814F42-4A1C-4B47-A56C-C7C2A586C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98FE5C-D72C-43C1-BCB7-40B927838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354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BB80FB5-538E-4858-8677-F6FAF9ED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D6D3-BD05-4BE7-B214-2FA3CE0A71D5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8C0ED9D-B2D1-4A1A-A502-B18F1D57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D730B5-6CD5-4903-A965-00F78C58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543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E48F79-52A0-4988-8144-326CB3CF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7FBD76-C038-45D3-B50B-768ACEC72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5897A8-9A75-4ADE-9CD0-FBAB751F6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AE34DD-4010-4895-9B25-E09794CD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C926B-8321-4752-8FE3-6EB9C1164AE0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EAE294-A56A-4408-9A3D-C72464931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CBAE42-9BA0-4017-BB3A-30632E60F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28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11E5-7CC9-4866-84D9-57DDDC9A564C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165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2D931F-52E0-4B3E-9767-E39593316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773DC1-C2BA-4FFF-B9E3-167AFFD34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F9EC27-D35D-4ABB-B13F-FDF1198A1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FE1FC3-C6D7-49CD-AA8E-0E795736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AD3F5-F19E-4322-B4F3-DFDEBBC2BF12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93F6C0-72FB-42E2-8A6F-2C62731A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B0CA91-37D8-430E-80B8-B323D688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673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BABA30-7A56-4CFA-AC05-A398659A6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C45275-D162-4610-B9B5-F2DC56966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DC1F2D-7806-404A-A972-8DC889D6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E4A2-3861-49DF-BCC3-9402D8A978B1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3F6B4F-EB37-48DE-99FE-44560297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5029C8-FF8C-4924-BE14-572C5746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0736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B601E48-25D7-4A5F-B1BB-3D0991C56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1E5E946-29CD-4C05-A9DF-FD1F98379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2C2B07-9E00-4024-AD80-2795EF3A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B56DA-B098-4B39-BB0D-F0A68E17AECA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C44E50-C9D1-4703-A2B0-D2481695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A38A30-39BB-4BB8-BFCC-E7CE6D62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285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5AEF6-1F88-4A2D-8B07-15E692225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15BDB7-FD18-420F-8AF7-15215C13E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E31ECE-7741-4EBF-97A1-417AB730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F70B-22E7-456F-9FC3-288941A2ADDA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A8A227-F246-42EE-9A05-1EA440EC3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482647-5508-43BD-A4DB-8A7646B7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255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C60C3-94DE-47A8-811B-83B5D8954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20B39D-7CC1-454D-82FE-DED54AE92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266458-0EC6-4DCF-8467-8A29ED21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F2C5-928A-4CBD-8927-E3DC98A96973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C54EA-83E1-43C1-BE70-6A79B5BB0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1BA93B-1FC1-4165-ABDE-32AD49B4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9946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8E9652-E5AF-46FE-833F-6727F9C9D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BFD566-B69A-4FBD-B903-7BF464FC5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72359E-EA9E-4EBC-951C-3BCC3429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8595-DB41-49E8-AA8A-3D4F42EC4F83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A6F325-0BB4-40F0-AAA6-23005E55F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9D07B-4B6E-441D-A88D-AB6CE7AD0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7847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CC3B1-3DF1-41EF-9709-6817373B0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FDBDF7-1C08-48DF-A4ED-C8D63E9104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327428-4620-4987-B2AF-8187D600A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D0421B-4D58-4D53-B6A9-F2951B31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ACE5-BE15-4AD0-BB47-7C62B004A612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7321C9-5F7F-4A70-B4F9-2DF00FF9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6F9E98-25BE-450E-91D5-773F469B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4483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1C039-23E1-400C-924D-F3220CCC9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15FA14-D7D0-46F4-96DB-648013B2A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F843A3-C27C-46A2-BB82-3FEA77805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F489C9-6450-467A-BA87-15253CD85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0D5FB26-4DAE-43FD-AA66-FFAF9C65A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2A020F9-14FA-4894-A316-94E9B1922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53C6-9EBF-4624-A901-AF65B16AD658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8EF6AF-DDDE-4317-985F-FA660456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EAAB92-24B8-4E3C-9E4C-3F77C1FE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224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9AFF28-05DE-4640-BE1C-D4261797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694447-20C8-4DD3-9222-AC839761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1ED6-09BE-4918-BB49-EE7807D71A83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225C63-1F99-4636-B374-B108B70A0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B6CE849-4DDE-48EA-9B94-3FF98147F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687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A4C953A-DF06-4FDF-9FBA-DC3E5B24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9425-D6A0-4725-ADD9-C54A90A141DD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88EE4E2-970E-4E47-84E0-CCDAD90B9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BC9C7-50EE-4C3A-A0C7-EFE135A2E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55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5-6092-405A-82CE-8C10DF98C79F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8937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A15E7D-E113-468B-8D3A-4C08BE265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8FE026-AB2A-424D-B301-9F9CF227C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702D99-778D-437F-8891-EC286B906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FFE206-5C66-43C3-BA14-86C223A5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4AB2-D9FD-49B6-882E-38F93DB0FFA2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6B1BBD-9EB8-4750-9ADE-FEBC9D8C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8BA8B7-FB08-4EAB-A643-D15DF807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9295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9AFEF4-5952-4F1F-A396-E1877A16A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E2028AA-482E-4E1E-91FD-ABAB7BB00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957EA2-546A-4669-A0A8-FEA477BC0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1145AB-F0E7-4301-934D-ADF40C60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2D1D-249D-4F2F-A8FB-09527D20D8B5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EFAB9C-533F-4627-8932-6E381E13F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019A04-3E2E-43F0-8A60-FCD8A333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7416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A2D703-9078-44DE-8D9A-C72C23641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F56170-C4D9-4B27-93CC-56A2E236B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DE75B2-0A76-4129-91F7-71A0AFB4F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10F1-4E81-4E20-A236-DA6466E8FC05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097A3F-5AB4-4751-BA9C-E1354E7B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087D0-D4B4-4FEE-9B76-73285897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861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F96CF4-BB50-4D30-9641-047CA34952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54656E-EE5A-4B0E-AAD9-C450038C8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783B64-117C-4FE6-8071-6CEAF0D1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0B2A-E293-4F38-8B80-9422E2150737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322C2A-30E4-4441-BE9A-4F0E33CB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66233B-54D4-4EB5-AEA2-AE455A85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6616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4A4-2B3B-413D-ABF9-BDD4E5835E05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2D57E451-0CBD-4BC0-9ADC-777FB554488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タイトル 1"/>
          <p:cNvSpPr txBox="1">
            <a:spLocks/>
          </p:cNvSpPr>
          <p:nvPr userDrawn="1"/>
        </p:nvSpPr>
        <p:spPr>
          <a:xfrm>
            <a:off x="29" y="0"/>
            <a:ext cx="9152467" cy="692696"/>
          </a:xfrm>
          <a:prstGeom prst="rect">
            <a:avLst/>
          </a:prstGeom>
          <a:ln>
            <a:noFill/>
          </a:ln>
        </p:spPr>
        <p:txBody>
          <a:bodyPr vert="horz" lIns="91205" tIns="45604" rIns="91205" bIns="4560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079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E67B-749D-4985-B890-FDA2A1341DB1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E451-0CBD-4BC0-9ADC-777FB55448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5117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82116" y="2708995"/>
            <a:ext cx="6713361" cy="428625"/>
          </a:xfrm>
        </p:spPr>
        <p:txBody>
          <a:bodyPr/>
          <a:lstStyle>
            <a:lvl1pPr>
              <a:defRPr sz="2400" i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64009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のみ（ページ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0631" y="-12863"/>
            <a:ext cx="7873512" cy="428625"/>
          </a:xfrm>
        </p:spPr>
        <p:txBody>
          <a:bodyPr/>
          <a:lstStyle>
            <a:lvl1pPr algn="l">
              <a:defRPr sz="1800">
                <a:latin typeface="HGS創英角ｺﾞｼｯｸUB" pitchFamily="50" charset="-128"/>
                <a:ea typeface="HGS創英角ｺﾞｼｯｸUB" pitchFamily="50" charset="-128"/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0"/>
          </p:nvPr>
        </p:nvSpPr>
        <p:spPr>
          <a:xfrm>
            <a:off x="7024756" y="6597352"/>
            <a:ext cx="2133600" cy="235182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07F90D-D655-4F0B-A641-C33F7BC5F9BF}" type="slidenum">
              <a:rPr lang="en-US" altLang="ja-JP" smtClean="0">
                <a:solidFill>
                  <a:prstClr val="black"/>
                </a:solidFill>
                <a:latin typeface="Arial" pitchFamily="34" charset="0"/>
                <a:ea typeface="ＭＳ Ｐゴシック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6" name="Line 5"/>
          <p:cNvSpPr>
            <a:spLocks noChangeShapeType="1"/>
          </p:cNvSpPr>
          <p:nvPr userDrawn="1"/>
        </p:nvSpPr>
        <p:spPr bwMode="auto">
          <a:xfrm>
            <a:off x="0" y="419921"/>
            <a:ext cx="9144000" cy="0"/>
          </a:xfrm>
          <a:prstGeom prst="line">
            <a:avLst/>
          </a:prstGeom>
          <a:noFill/>
          <a:ln w="22225">
            <a:solidFill>
              <a:srgbClr val="0000FF"/>
            </a:solidFill>
            <a:round/>
            <a:headEnd/>
            <a:tailEnd/>
          </a:ln>
          <a:effectLst/>
        </p:spPr>
        <p:txBody>
          <a:bodyPr lIns="91205" tIns="45604" rIns="91205" bIns="45604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/>
              </a:solidFill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8041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0631" y="692723"/>
            <a:ext cx="7873512" cy="428625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58780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237330"/>
            <a:ext cx="17827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08483-7D15-417D-822E-6BE2EEA8D3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2023/1/4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44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FF35-A5D4-4E0D-B126-98C593EFCF64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1697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ECBFE-A638-4081-8EE3-527FA53B2087}" type="datetime1">
              <a:rPr lang="ja-JP" altLang="en-US" smtClean="0"/>
              <a:t>2023/1/4</a:t>
            </a:fld>
            <a:endParaRPr lang="en-US" altLang="ja-JP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B5EA0-DAD5-46CB-B716-233C448A8D7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6076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F773-41B5-427B-808D-EE5939E47B62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3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969-2020-4B2D-8CF9-25F68D5892BA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6C01-A0FB-4AB7-9729-121A50FCB8C7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D90-BB34-4109-852A-3BB444AD924D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73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C460-174C-4F00-A50E-8A54047722EA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695A-294A-405E-A93C-F10C27967C4A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90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3AB76E6-02A5-417E-B2C5-0AFAC969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06E1E6-AE78-4A1C-B3CE-551DA165C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FD44D9-18ED-4D7E-8411-65EDEC654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3D0B1-04ED-4EFF-8C71-92898996F497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C6679-C09C-43E4-9737-6AFC0A3AC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C74F21-070E-4DEE-9847-3B72FEED1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06E37-7C16-4AB1-8621-3D591FBFD5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246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E143B19-D20D-4BA8-BE6D-4ADBF859B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961CFF-5174-4BE9-8D63-46FBC5DC6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B65211-3C7A-4E0E-B011-8B6CE06BF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5D2E-0D22-4D09-A9A5-E7BA9B10C159}" type="datetime1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50A306-CBED-4579-9F60-29655CA12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F43E8B-710D-4892-8721-DD0F5E8483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1CA2-36F0-49BC-9F40-A5460D2E2F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58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205" tIns="45604" rIns="91205" bIns="4560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35"/>
            <a:ext cx="8229600" cy="4525963"/>
          </a:xfrm>
          <a:prstGeom prst="rect">
            <a:avLst/>
          </a:prstGeom>
        </p:spPr>
        <p:txBody>
          <a:bodyPr vert="horz" lIns="91205" tIns="45604" rIns="91205" bIns="4560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402"/>
            <a:ext cx="2133600" cy="365125"/>
          </a:xfrm>
          <a:prstGeom prst="rect">
            <a:avLst/>
          </a:prstGeom>
        </p:spPr>
        <p:txBody>
          <a:bodyPr vert="horz" lIns="91205" tIns="45604" rIns="91205" bIns="4560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9F5AC-A3B9-4E7C-80F0-5BE3F38B176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2023/1/4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402"/>
            <a:ext cx="2895600" cy="365125"/>
          </a:xfrm>
          <a:prstGeom prst="rect">
            <a:avLst/>
          </a:prstGeom>
        </p:spPr>
        <p:txBody>
          <a:bodyPr vert="horz" lIns="91205" tIns="45604" rIns="91205" bIns="4560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402"/>
            <a:ext cx="2133600" cy="365125"/>
          </a:xfrm>
          <a:prstGeom prst="rect">
            <a:avLst/>
          </a:prstGeom>
        </p:spPr>
        <p:txBody>
          <a:bodyPr vert="horz" lIns="91205" tIns="45604" rIns="91205" bIns="45604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58DD2-9AD7-4B76-BFBA-327ECBBD014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8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hdr="0" ftr="0" dt="0"/>
  <p:txStyles>
    <p:titleStyle>
      <a:lvl1pPr algn="ctr" defTabSz="912051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19" indent="-342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038" indent="-285013" algn="l" defTabSz="9120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063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090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113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8141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4166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0191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6213" indent="-228019" algn="l" defTabSz="9120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029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051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077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101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126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6151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2178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8201" algn="l" defTabSz="91205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861B18F3-48A3-4175-8253-FF4F69190536}"/>
              </a:ext>
            </a:extLst>
          </p:cNvPr>
          <p:cNvSpPr/>
          <p:nvPr/>
        </p:nvSpPr>
        <p:spPr>
          <a:xfrm>
            <a:off x="4913435" y="892662"/>
            <a:ext cx="1361928" cy="394369"/>
          </a:xfrm>
          <a:prstGeom prst="roundRect">
            <a:avLst>
              <a:gd name="adj" fmla="val 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F46C030-A711-41D1-A26D-2F5CBEFB36E7}"/>
              </a:ext>
            </a:extLst>
          </p:cNvPr>
          <p:cNvSpPr/>
          <p:nvPr/>
        </p:nvSpPr>
        <p:spPr>
          <a:xfrm>
            <a:off x="5563476" y="896815"/>
            <a:ext cx="2979219" cy="394369"/>
          </a:xfrm>
          <a:prstGeom prst="roundRect">
            <a:avLst>
              <a:gd name="adj" fmla="val 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E38308D1-5280-400B-ACB2-32DF3B238CEA}"/>
              </a:ext>
            </a:extLst>
          </p:cNvPr>
          <p:cNvSpPr/>
          <p:nvPr/>
        </p:nvSpPr>
        <p:spPr>
          <a:xfrm>
            <a:off x="87328" y="1927187"/>
            <a:ext cx="8978802" cy="2797262"/>
          </a:xfrm>
          <a:prstGeom prst="roundRect">
            <a:avLst>
              <a:gd name="adj" fmla="val 5438"/>
            </a:avLst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FC5D818D-2830-457B-BD85-3F39F7C128CC}"/>
              </a:ext>
            </a:extLst>
          </p:cNvPr>
          <p:cNvSpPr txBox="1">
            <a:spLocks/>
          </p:cNvSpPr>
          <p:nvPr/>
        </p:nvSpPr>
        <p:spPr>
          <a:xfrm>
            <a:off x="1753" y="-4263"/>
            <a:ext cx="9142247" cy="363426"/>
          </a:xfrm>
          <a:prstGeom prst="rect">
            <a:avLst/>
          </a:prstGeom>
          <a:solidFill>
            <a:srgbClr val="3399FF"/>
          </a:solidFill>
        </p:spPr>
        <p:txBody>
          <a:bodyPr vert="horz" lIns="91205" tIns="36000" rIns="91205" bIns="36000" rtlCol="0" anchor="ctr" anchorCtr="0">
            <a:noAutofit/>
          </a:bodyPr>
          <a:lstStyle>
            <a:lvl1pPr algn="ctr" defTabSz="912051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2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○○大学（国立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or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公立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or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私立・国名）との大学間交流協定について（新規）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EE9F7B2-1201-4586-B479-6F0FE5729CCB}"/>
              </a:ext>
            </a:extLst>
          </p:cNvPr>
          <p:cNvSpPr txBox="1"/>
          <p:nvPr/>
        </p:nvSpPr>
        <p:spPr>
          <a:xfrm>
            <a:off x="87327" y="434876"/>
            <a:ext cx="8978803" cy="131475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Ins="36000" rtlCol="0" anchor="ctr">
            <a:noAutofit/>
          </a:bodyPr>
          <a:lstStyle/>
          <a:p>
            <a:pPr lvl="0" defTabSz="912051"/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969963D-E307-4CFD-B2C2-B0C917E29485}"/>
              </a:ext>
            </a:extLst>
          </p:cNvPr>
          <p:cNvSpPr/>
          <p:nvPr/>
        </p:nvSpPr>
        <p:spPr>
          <a:xfrm>
            <a:off x="54751" y="412166"/>
            <a:ext cx="1636929" cy="350380"/>
          </a:xfrm>
          <a:prstGeom prst="rect">
            <a:avLst/>
          </a:prstGeom>
          <a:solidFill>
            <a:srgbClr val="00B0F0"/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大学概要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81A8F50-EEEC-42E7-AB6C-DF21E9804CC6}"/>
              </a:ext>
            </a:extLst>
          </p:cNvPr>
          <p:cNvSpPr/>
          <p:nvPr/>
        </p:nvSpPr>
        <p:spPr>
          <a:xfrm>
            <a:off x="51858" y="1896499"/>
            <a:ext cx="1616703" cy="360000"/>
          </a:xfrm>
          <a:prstGeom prst="rect">
            <a:avLst/>
          </a:prstGeom>
          <a:solidFill>
            <a:srgbClr val="00B0F0"/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目的・計画</a:t>
            </a:r>
            <a:endParaRPr lang="en-US" altLang="ja-JP" sz="16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CD4211-3D41-406A-806D-4D611A86793C}"/>
              </a:ext>
            </a:extLst>
          </p:cNvPr>
          <p:cNvSpPr/>
          <p:nvPr/>
        </p:nvSpPr>
        <p:spPr>
          <a:xfrm>
            <a:off x="68871" y="5263834"/>
            <a:ext cx="90030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100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6BE528-AAB7-4A8D-93FA-6226244E6946}"/>
              </a:ext>
            </a:extLst>
          </p:cNvPr>
          <p:cNvSpPr/>
          <p:nvPr/>
        </p:nvSpPr>
        <p:spPr>
          <a:xfrm>
            <a:off x="64863" y="790809"/>
            <a:ext cx="89093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□設置年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□規模　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□学生数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□その他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39D1A87E-0D71-42D2-8514-138543FC62FC}"/>
              </a:ext>
            </a:extLst>
          </p:cNvPr>
          <p:cNvSpPr/>
          <p:nvPr/>
        </p:nvSpPr>
        <p:spPr>
          <a:xfrm>
            <a:off x="104081" y="4912143"/>
            <a:ext cx="8978804" cy="1323877"/>
          </a:xfrm>
          <a:prstGeom prst="roundRect">
            <a:avLst>
              <a:gd name="adj" fmla="val 5438"/>
            </a:avLst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4A46E21-E777-4E35-9750-7A4F9E1A4216}"/>
              </a:ext>
            </a:extLst>
          </p:cNvPr>
          <p:cNvSpPr/>
          <p:nvPr/>
        </p:nvSpPr>
        <p:spPr>
          <a:xfrm>
            <a:off x="74578" y="4835951"/>
            <a:ext cx="1680610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</a:t>
            </a:r>
            <a:endParaRPr lang="en-US" altLang="ja-JP" sz="16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5725BD4-9F9F-4E74-BBD4-672BCE676004}"/>
              </a:ext>
            </a:extLst>
          </p:cNvPr>
          <p:cNvSpPr/>
          <p:nvPr/>
        </p:nvSpPr>
        <p:spPr>
          <a:xfrm>
            <a:off x="1754220" y="500936"/>
            <a:ext cx="247634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2537A74-BC3B-4225-AB9A-B626F010EE5B}"/>
              </a:ext>
            </a:extLst>
          </p:cNvPr>
          <p:cNvSpPr/>
          <p:nvPr/>
        </p:nvSpPr>
        <p:spPr>
          <a:xfrm>
            <a:off x="1686652" y="1928661"/>
            <a:ext cx="741269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責任部局（責任者）：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連絡責任者：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64FFC00-7047-47DA-A1BF-4206F0D89473}"/>
              </a:ext>
            </a:extLst>
          </p:cNvPr>
          <p:cNvSpPr/>
          <p:nvPr/>
        </p:nvSpPr>
        <p:spPr>
          <a:xfrm>
            <a:off x="8172400" y="48142"/>
            <a:ext cx="792088" cy="2753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  <a:endParaRPr kumimoji="1" lang="ja-JP" altLang="en-US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19F87C-5BE6-40F4-B4B1-5A202A477A3D}"/>
              </a:ext>
            </a:extLst>
          </p:cNvPr>
          <p:cNvSpPr/>
          <p:nvPr/>
        </p:nvSpPr>
        <p:spPr>
          <a:xfrm>
            <a:off x="87327" y="2403365"/>
            <a:ext cx="4031873" cy="20774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□協定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希望</a:t>
            </a:r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期間　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月～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月（予定）</a:t>
            </a:r>
            <a:endParaRPr lang="en-US" altLang="zh-TW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zh-TW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協定締結申請の背景・目的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□交流計画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</a:p>
          <a:p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zh-TW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2072D66-CC85-4B4A-A53C-FCA0EAC8DF0A}"/>
              </a:ext>
            </a:extLst>
          </p:cNvPr>
          <p:cNvSpPr/>
          <p:nvPr/>
        </p:nvSpPr>
        <p:spPr>
          <a:xfrm>
            <a:off x="7612304" y="504198"/>
            <a:ext cx="1361928" cy="121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（写真など）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38871B6-ED1F-44F0-A8E6-4FDFE6E33C6C}"/>
              </a:ext>
            </a:extLst>
          </p:cNvPr>
          <p:cNvSpPr/>
          <p:nvPr/>
        </p:nvSpPr>
        <p:spPr>
          <a:xfrm>
            <a:off x="7620082" y="2716130"/>
            <a:ext cx="1361928" cy="121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（写真など）</a:t>
            </a:r>
          </a:p>
        </p:txBody>
      </p:sp>
    </p:spTree>
    <p:extLst>
      <p:ext uri="{BB962C8B-B14F-4D97-AF65-F5344CB8AC3E}">
        <p14:creationId xmlns:p14="http://schemas.microsoft.com/office/powerpoint/2010/main" val="383319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D8F555-E642-4698-BC43-3C719E2E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5F9C01B-0005-46DC-A5BC-5F449CFA35C9}"/>
              </a:ext>
            </a:extLst>
          </p:cNvPr>
          <p:cNvSpPr/>
          <p:nvPr/>
        </p:nvSpPr>
        <p:spPr>
          <a:xfrm>
            <a:off x="4913435" y="1038836"/>
            <a:ext cx="1361928" cy="394369"/>
          </a:xfrm>
          <a:prstGeom prst="roundRect">
            <a:avLst>
              <a:gd name="adj" fmla="val 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93A464-782F-45DA-8BAD-823B2AC5DC8D}"/>
              </a:ext>
            </a:extLst>
          </p:cNvPr>
          <p:cNvSpPr/>
          <p:nvPr/>
        </p:nvSpPr>
        <p:spPr>
          <a:xfrm>
            <a:off x="5563476" y="1042989"/>
            <a:ext cx="2979219" cy="394369"/>
          </a:xfrm>
          <a:prstGeom prst="roundRect">
            <a:avLst>
              <a:gd name="adj" fmla="val 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6C42AB5-40BC-4A99-9F6C-26372C1D5331}"/>
              </a:ext>
            </a:extLst>
          </p:cNvPr>
          <p:cNvSpPr/>
          <p:nvPr/>
        </p:nvSpPr>
        <p:spPr>
          <a:xfrm>
            <a:off x="90221" y="2341816"/>
            <a:ext cx="8978802" cy="2617653"/>
          </a:xfrm>
          <a:prstGeom prst="roundRect">
            <a:avLst>
              <a:gd name="adj" fmla="val 5438"/>
            </a:avLst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AE364FD8-09CA-4943-9CAC-9EA76A76FB8B}"/>
              </a:ext>
            </a:extLst>
          </p:cNvPr>
          <p:cNvSpPr txBox="1">
            <a:spLocks/>
          </p:cNvSpPr>
          <p:nvPr/>
        </p:nvSpPr>
        <p:spPr>
          <a:xfrm>
            <a:off x="1753" y="-4263"/>
            <a:ext cx="9180000" cy="522000"/>
          </a:xfrm>
          <a:prstGeom prst="rect">
            <a:avLst/>
          </a:prstGeom>
          <a:solidFill>
            <a:srgbClr val="3399FF"/>
          </a:solidFill>
        </p:spPr>
        <p:txBody>
          <a:bodyPr vert="horz" lIns="91205" tIns="36000" rIns="91205" bIns="36000" rtlCol="0" anchor="ctr" anchorCtr="0">
            <a:noAutofit/>
          </a:bodyPr>
          <a:lstStyle>
            <a:lvl1pPr algn="ctr" defTabSz="912051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2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○○大学（国立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or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公立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or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私立・国名）（更新）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7134F3-23E8-48D1-AFF7-A7B712D8D906}"/>
              </a:ext>
            </a:extLst>
          </p:cNvPr>
          <p:cNvSpPr txBox="1"/>
          <p:nvPr/>
        </p:nvSpPr>
        <p:spPr>
          <a:xfrm>
            <a:off x="74977" y="581049"/>
            <a:ext cx="8994046" cy="165955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Ins="36000" rtlCol="0" anchor="ctr">
            <a:noAutofit/>
          </a:bodyPr>
          <a:lstStyle/>
          <a:p>
            <a:pPr lvl="0" defTabSz="912051"/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0DE5A1-B4B2-4F6C-85F3-C5C72DFD1F37}"/>
              </a:ext>
            </a:extLst>
          </p:cNvPr>
          <p:cNvSpPr/>
          <p:nvPr/>
        </p:nvSpPr>
        <p:spPr>
          <a:xfrm>
            <a:off x="54751" y="558340"/>
            <a:ext cx="1636929" cy="350380"/>
          </a:xfrm>
          <a:prstGeom prst="rect">
            <a:avLst/>
          </a:prstGeom>
          <a:solidFill>
            <a:srgbClr val="00B0F0"/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概要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6CA749-981B-4D9D-9494-9BECF4FFAE5D}"/>
              </a:ext>
            </a:extLst>
          </p:cNvPr>
          <p:cNvSpPr/>
          <p:nvPr/>
        </p:nvSpPr>
        <p:spPr>
          <a:xfrm>
            <a:off x="64863" y="2326671"/>
            <a:ext cx="1616703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目的・実績等</a:t>
            </a:r>
            <a:endParaRPr lang="en-US" altLang="ja-JP" sz="16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5B7423F-BA11-42B0-9727-FB01A3B2E2E2}"/>
              </a:ext>
            </a:extLst>
          </p:cNvPr>
          <p:cNvSpPr/>
          <p:nvPr/>
        </p:nvSpPr>
        <p:spPr>
          <a:xfrm>
            <a:off x="100325" y="5390109"/>
            <a:ext cx="889413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</a:t>
            </a:r>
            <a:endParaRPr lang="en-US" altLang="ja-JP" sz="1400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B56C3A8-6E0B-498C-B8B9-A0FB2A7B50F5}"/>
              </a:ext>
            </a:extLst>
          </p:cNvPr>
          <p:cNvSpPr/>
          <p:nvPr/>
        </p:nvSpPr>
        <p:spPr>
          <a:xfrm>
            <a:off x="64863" y="920508"/>
            <a:ext cx="89093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□設置年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□規模　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□学生数　　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□その他　　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7524F52D-532C-4A3B-8E95-6321323FFEC4}"/>
              </a:ext>
            </a:extLst>
          </p:cNvPr>
          <p:cNvSpPr/>
          <p:nvPr/>
        </p:nvSpPr>
        <p:spPr>
          <a:xfrm>
            <a:off x="90223" y="5100364"/>
            <a:ext cx="8958008" cy="1507073"/>
          </a:xfrm>
          <a:prstGeom prst="roundRect">
            <a:avLst>
              <a:gd name="adj" fmla="val 5438"/>
            </a:avLst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350BEA2-83DD-4EA1-995E-A9AEB1283B67}"/>
              </a:ext>
            </a:extLst>
          </p:cNvPr>
          <p:cNvSpPr/>
          <p:nvPr/>
        </p:nvSpPr>
        <p:spPr>
          <a:xfrm>
            <a:off x="73610" y="5023812"/>
            <a:ext cx="2728215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36000" rIns="36000">
            <a:noAutofit/>
          </a:bodyPr>
          <a:lstStyle/>
          <a:p>
            <a:pPr lvl="0" algn="ctr" defTabSz="422041"/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期待される効果と今後の課題</a:t>
            </a:r>
            <a:endParaRPr lang="en-US" altLang="ja-JP" sz="16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A05B73F-E8B3-41AD-92E9-04AB4B5D9686}"/>
              </a:ext>
            </a:extLst>
          </p:cNvPr>
          <p:cNvSpPr/>
          <p:nvPr/>
        </p:nvSpPr>
        <p:spPr>
          <a:xfrm>
            <a:off x="1754220" y="647110"/>
            <a:ext cx="656219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94C5846-A333-47A4-91C6-2C39B7E2FE09}"/>
              </a:ext>
            </a:extLst>
          </p:cNvPr>
          <p:cNvSpPr/>
          <p:nvPr/>
        </p:nvSpPr>
        <p:spPr>
          <a:xfrm>
            <a:off x="1727168" y="2352378"/>
            <a:ext cx="7412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責任部局（責任者）：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連絡責任者：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9C5C875-8578-4C2B-BAF0-287234650F7F}"/>
              </a:ext>
            </a:extLst>
          </p:cNvPr>
          <p:cNvSpPr/>
          <p:nvPr/>
        </p:nvSpPr>
        <p:spPr>
          <a:xfrm>
            <a:off x="8028384" y="61175"/>
            <a:ext cx="936104" cy="41691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FE93B2C-2DA2-48D6-A2C5-6F27ED9ACAF9}"/>
              </a:ext>
            </a:extLst>
          </p:cNvPr>
          <p:cNvSpPr/>
          <p:nvPr/>
        </p:nvSpPr>
        <p:spPr>
          <a:xfrm>
            <a:off x="149541" y="2772742"/>
            <a:ext cx="47638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□目的　５年の期限を附して協定を更新する。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□協定期間　　年　　月～　　年　　月（○年間）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□学生交流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□研究者交流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□共同研究</a:t>
            </a:r>
          </a:p>
          <a:p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6335FDC-8346-4877-853A-4542B83B46CB}"/>
              </a:ext>
            </a:extLst>
          </p:cNvPr>
          <p:cNvSpPr/>
          <p:nvPr/>
        </p:nvSpPr>
        <p:spPr>
          <a:xfrm>
            <a:off x="7389780" y="647110"/>
            <a:ext cx="1604678" cy="1534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（写真など）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5C3B393-B0C7-4A2C-8E43-7D30AE9CEF4D}"/>
              </a:ext>
            </a:extLst>
          </p:cNvPr>
          <p:cNvSpPr/>
          <p:nvPr/>
        </p:nvSpPr>
        <p:spPr>
          <a:xfrm>
            <a:off x="7389780" y="2580059"/>
            <a:ext cx="1604678" cy="2236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（写真など）</a:t>
            </a:r>
          </a:p>
        </p:txBody>
      </p:sp>
    </p:spTree>
    <p:extLst>
      <p:ext uri="{BB962C8B-B14F-4D97-AF65-F5344CB8AC3E}">
        <p14:creationId xmlns:p14="http://schemas.microsoft.com/office/powerpoint/2010/main" val="36128278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​​テーマ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ユーザー定義 2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176973E51227B4DBAB70F1721F5A0FD" ma:contentTypeVersion="13" ma:contentTypeDescription="新しいドキュメントを作成します。" ma:contentTypeScope="" ma:versionID="c9456a991cd091e5a8b32dd1de79fb2d">
  <xsd:schema xmlns:xsd="http://www.w3.org/2001/XMLSchema" xmlns:xs="http://www.w3.org/2001/XMLSchema" xmlns:p="http://schemas.microsoft.com/office/2006/metadata/properties" xmlns:ns3="84c6935a-a963-4920-b383-5cb41d430bfc" xmlns:ns4="00d8da3b-7c10-4257-b462-103e111d0d67" targetNamespace="http://schemas.microsoft.com/office/2006/metadata/properties" ma:root="true" ma:fieldsID="500a8ae90eb7bd9a34ccee7ef70a1666" ns3:_="" ns4:_="">
    <xsd:import namespace="84c6935a-a963-4920-b383-5cb41d430bfc"/>
    <xsd:import namespace="00d8da3b-7c10-4257-b462-103e111d0d6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6935a-a963-4920-b383-5cb41d430bf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8da3b-7c10-4257-b462-103e111d0d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3C9765-DC63-4660-BC07-6D3F864065A4}">
  <ds:schemaRefs>
    <ds:schemaRef ds:uri="00d8da3b-7c10-4257-b462-103e111d0d67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4c6935a-a963-4920-b383-5cb41d430bf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1821742-5AF5-436B-9C11-2D305ACB1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CF41C1-97BE-41E3-9291-336AA6BEB6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c6935a-a963-4920-b383-5cb41d430bfc"/>
    <ds:schemaRef ds:uri="00d8da3b-7c10-4257-b462-103e111d0d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4078</TotalTime>
  <Words>233</Words>
  <Application>Microsoft Office PowerPoint</Application>
  <PresentationFormat>画面に合わせる (4:3)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HGS創英角ｺﾞｼｯｸUB</vt:lpstr>
      <vt:lpstr>Meiryo UI</vt:lpstr>
      <vt:lpstr>ＭＳ Ｐゴシック</vt:lpstr>
      <vt:lpstr>メイリオ</vt:lpstr>
      <vt:lpstr>游ゴシック</vt:lpstr>
      <vt:lpstr>游ゴシック Light</vt:lpstr>
      <vt:lpstr>Arial</vt:lpstr>
      <vt:lpstr>Calibri</vt:lpstr>
      <vt:lpstr>Segoe UI</vt:lpstr>
      <vt:lpstr>blank</vt:lpstr>
      <vt:lpstr>デザインの設定</vt:lpstr>
      <vt:lpstr>1_デザインの設定</vt:lpstr>
      <vt:lpstr>1_Office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法人名：○○　戦略番号：○○　取組番号：○○ 取組名：○○○○</dc:title>
  <dc:creator>m</dc:creator>
  <cp:lastModifiedBy>主藤　聡一</cp:lastModifiedBy>
  <cp:revision>432</cp:revision>
  <cp:lastPrinted>2022-07-07T09:38:43Z</cp:lastPrinted>
  <dcterms:created xsi:type="dcterms:W3CDTF">2017-12-26T02:35:23Z</dcterms:created>
  <dcterms:modified xsi:type="dcterms:W3CDTF">2023-01-04T10:34:29Z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0x0101004176973E51227B4DBAB70F1721F5A0FD</vt:lpwstr>
  </property>
</Properties>
</file>